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46" d="100"/>
          <a:sy n="46" d="100"/>
        </p:scale>
        <p:origin x="-2112" y="-5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1EBE55-BE03-7F4D-88BD-BD7BCF30FD2E}"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D41971-5B2E-124E-917B-430D85088CA4}" type="slidenum">
              <a:rPr lang="en-US" smtClean="0"/>
              <a:t>‹#›</a:t>
            </a:fld>
            <a:endParaRPr lang="en-US"/>
          </a:p>
        </p:txBody>
      </p:sp>
    </p:spTree>
    <p:extLst>
      <p:ext uri="{BB962C8B-B14F-4D97-AF65-F5344CB8AC3E}">
        <p14:creationId xmlns:p14="http://schemas.microsoft.com/office/powerpoint/2010/main" val="537234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1EBE55-BE03-7F4D-88BD-BD7BCF30FD2E}"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D41971-5B2E-124E-917B-430D85088CA4}" type="slidenum">
              <a:rPr lang="en-US" smtClean="0"/>
              <a:t>‹#›</a:t>
            </a:fld>
            <a:endParaRPr lang="en-US"/>
          </a:p>
        </p:txBody>
      </p:sp>
    </p:spTree>
    <p:extLst>
      <p:ext uri="{BB962C8B-B14F-4D97-AF65-F5344CB8AC3E}">
        <p14:creationId xmlns:p14="http://schemas.microsoft.com/office/powerpoint/2010/main" val="3588232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1EBE55-BE03-7F4D-88BD-BD7BCF30FD2E}"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D41971-5B2E-124E-917B-430D85088CA4}" type="slidenum">
              <a:rPr lang="en-US" smtClean="0"/>
              <a:t>‹#›</a:t>
            </a:fld>
            <a:endParaRPr lang="en-US"/>
          </a:p>
        </p:txBody>
      </p:sp>
    </p:spTree>
    <p:extLst>
      <p:ext uri="{BB962C8B-B14F-4D97-AF65-F5344CB8AC3E}">
        <p14:creationId xmlns:p14="http://schemas.microsoft.com/office/powerpoint/2010/main" val="3623060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1EBE55-BE03-7F4D-88BD-BD7BCF30FD2E}"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D41971-5B2E-124E-917B-430D85088CA4}" type="slidenum">
              <a:rPr lang="en-US" smtClean="0"/>
              <a:t>‹#›</a:t>
            </a:fld>
            <a:endParaRPr lang="en-US"/>
          </a:p>
        </p:txBody>
      </p:sp>
    </p:spTree>
    <p:extLst>
      <p:ext uri="{BB962C8B-B14F-4D97-AF65-F5344CB8AC3E}">
        <p14:creationId xmlns:p14="http://schemas.microsoft.com/office/powerpoint/2010/main" val="992488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1EBE55-BE03-7F4D-88BD-BD7BCF30FD2E}"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D41971-5B2E-124E-917B-430D85088CA4}" type="slidenum">
              <a:rPr lang="en-US" smtClean="0"/>
              <a:t>‹#›</a:t>
            </a:fld>
            <a:endParaRPr lang="en-US"/>
          </a:p>
        </p:txBody>
      </p:sp>
    </p:spTree>
    <p:extLst>
      <p:ext uri="{BB962C8B-B14F-4D97-AF65-F5344CB8AC3E}">
        <p14:creationId xmlns:p14="http://schemas.microsoft.com/office/powerpoint/2010/main" val="2839280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1EBE55-BE03-7F4D-88BD-BD7BCF30FD2E}" type="datetimeFigureOut">
              <a:rPr lang="en-US" smtClean="0"/>
              <a:t>2/17/2014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D41971-5B2E-124E-917B-430D85088CA4}" type="slidenum">
              <a:rPr lang="en-US" smtClean="0"/>
              <a:t>‹#›</a:t>
            </a:fld>
            <a:endParaRPr lang="en-US"/>
          </a:p>
        </p:txBody>
      </p:sp>
    </p:spTree>
    <p:extLst>
      <p:ext uri="{BB962C8B-B14F-4D97-AF65-F5344CB8AC3E}">
        <p14:creationId xmlns:p14="http://schemas.microsoft.com/office/powerpoint/2010/main" val="1657339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1EBE55-BE03-7F4D-88BD-BD7BCF30FD2E}" type="datetimeFigureOut">
              <a:rPr lang="en-US" smtClean="0"/>
              <a:t>2/17/2014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D41971-5B2E-124E-917B-430D85088CA4}" type="slidenum">
              <a:rPr lang="en-US" smtClean="0"/>
              <a:t>‹#›</a:t>
            </a:fld>
            <a:endParaRPr lang="en-US"/>
          </a:p>
        </p:txBody>
      </p:sp>
    </p:spTree>
    <p:extLst>
      <p:ext uri="{BB962C8B-B14F-4D97-AF65-F5344CB8AC3E}">
        <p14:creationId xmlns:p14="http://schemas.microsoft.com/office/powerpoint/2010/main" val="1152562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1EBE55-BE03-7F4D-88BD-BD7BCF30FD2E}" type="datetimeFigureOut">
              <a:rPr lang="en-US" smtClean="0"/>
              <a:t>2/17/2014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D41971-5B2E-124E-917B-430D85088CA4}" type="slidenum">
              <a:rPr lang="en-US" smtClean="0"/>
              <a:t>‹#›</a:t>
            </a:fld>
            <a:endParaRPr lang="en-US"/>
          </a:p>
        </p:txBody>
      </p:sp>
    </p:spTree>
    <p:extLst>
      <p:ext uri="{BB962C8B-B14F-4D97-AF65-F5344CB8AC3E}">
        <p14:creationId xmlns:p14="http://schemas.microsoft.com/office/powerpoint/2010/main" val="1500370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1EBE55-BE03-7F4D-88BD-BD7BCF30FD2E}" type="datetimeFigureOut">
              <a:rPr lang="en-US" smtClean="0"/>
              <a:t>2/17/2014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D41971-5B2E-124E-917B-430D85088CA4}" type="slidenum">
              <a:rPr lang="en-US" smtClean="0"/>
              <a:t>‹#›</a:t>
            </a:fld>
            <a:endParaRPr lang="en-US"/>
          </a:p>
        </p:txBody>
      </p:sp>
    </p:spTree>
    <p:extLst>
      <p:ext uri="{BB962C8B-B14F-4D97-AF65-F5344CB8AC3E}">
        <p14:creationId xmlns:p14="http://schemas.microsoft.com/office/powerpoint/2010/main" val="3091128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1EBE55-BE03-7F4D-88BD-BD7BCF30FD2E}" type="datetimeFigureOut">
              <a:rPr lang="en-US" smtClean="0"/>
              <a:t>2/17/2014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D41971-5B2E-124E-917B-430D85088CA4}" type="slidenum">
              <a:rPr lang="en-US" smtClean="0"/>
              <a:t>‹#›</a:t>
            </a:fld>
            <a:endParaRPr lang="en-US"/>
          </a:p>
        </p:txBody>
      </p:sp>
    </p:spTree>
    <p:extLst>
      <p:ext uri="{BB962C8B-B14F-4D97-AF65-F5344CB8AC3E}">
        <p14:creationId xmlns:p14="http://schemas.microsoft.com/office/powerpoint/2010/main" val="2831585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1EBE55-BE03-7F4D-88BD-BD7BCF30FD2E}" type="datetimeFigureOut">
              <a:rPr lang="en-US" smtClean="0"/>
              <a:t>2/17/2014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D41971-5B2E-124E-917B-430D85088CA4}" type="slidenum">
              <a:rPr lang="en-US" smtClean="0"/>
              <a:t>‹#›</a:t>
            </a:fld>
            <a:endParaRPr lang="en-US"/>
          </a:p>
        </p:txBody>
      </p:sp>
    </p:spTree>
    <p:extLst>
      <p:ext uri="{BB962C8B-B14F-4D97-AF65-F5344CB8AC3E}">
        <p14:creationId xmlns:p14="http://schemas.microsoft.com/office/powerpoint/2010/main" val="3992988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1EBE55-BE03-7F4D-88BD-BD7BCF30FD2E}" type="datetimeFigureOut">
              <a:rPr lang="en-US" smtClean="0"/>
              <a:t>2/17/2014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D41971-5B2E-124E-917B-430D85088CA4}" type="slidenum">
              <a:rPr lang="en-US" smtClean="0"/>
              <a:t>‹#›</a:t>
            </a:fld>
            <a:endParaRPr lang="en-US"/>
          </a:p>
        </p:txBody>
      </p:sp>
    </p:spTree>
    <p:extLst>
      <p:ext uri="{BB962C8B-B14F-4D97-AF65-F5344CB8AC3E}">
        <p14:creationId xmlns:p14="http://schemas.microsoft.com/office/powerpoint/2010/main" val="2135429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7819" y="325280"/>
            <a:ext cx="8744512" cy="664797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ES_tradnl" sz="3600" dirty="0" smtClean="0">
                <a:solidFill>
                  <a:srgbClr val="FF0000"/>
                </a:solidFill>
                <a:latin typeface="Apple Chancery"/>
                <a:cs typeface="Apple Chancery"/>
              </a:rPr>
              <a:t>¡Buscando Amor!</a:t>
            </a:r>
          </a:p>
          <a:p>
            <a:pPr algn="ctr"/>
            <a:endParaRPr lang="es-ES_tradnl" sz="1200" dirty="0">
              <a:solidFill>
                <a:srgbClr val="FF0000"/>
              </a:solidFill>
              <a:cs typeface="Calibri"/>
            </a:endParaRPr>
          </a:p>
          <a:p>
            <a:r>
              <a:rPr lang="en-US" dirty="0" smtClean="0"/>
              <a:t>							</a:t>
            </a:r>
            <a:r>
              <a:rPr lang="es-ES_tradnl" dirty="0" smtClean="0"/>
              <a:t>Porque soy muy buena amiga y porque solamente 								quiero lo mejor para mi mejor amiga, </a:t>
            </a:r>
            <a:r>
              <a:rPr lang="es-ES_tradnl" dirty="0" err="1" smtClean="0"/>
              <a:t>Ilinke</a:t>
            </a:r>
            <a:r>
              <a:rPr lang="es-ES_tradnl" dirty="0" smtClean="0"/>
              <a:t>, he decidido 							crear este perfil para ayudarla a encontrar el amor de 								su vida. Ella está soltera ahora y ya tiene 35 años; 								entonces, es muy importante que ella encuentre  								amor muy pronto. 	Quiero que ella esté contenta y que 							tenga amor y felicidad.	Ahora la describiré y lo que 								busca:</a:t>
            </a:r>
          </a:p>
          <a:p>
            <a:r>
              <a:rPr lang="es-ES_tradnl" dirty="0" smtClean="0"/>
              <a:t>	</a:t>
            </a:r>
          </a:p>
          <a:p>
            <a:r>
              <a:rPr lang="es-ES_tradnl" dirty="0" smtClean="0"/>
              <a:t>Ella tiene mucha energía y le encanta viajar por todas partes. Es necesario que su amor también le guste viajar. Porque tiene tanta energía, es raro que duerma tarde los fines de semana. Es esencial que su compañero tenga la misma energía.  Ella es muy romántica; le encanta hacer cosas románticas. Espero que su amor sea romántico para poder hacer cosas románticas juntos. Unas de sus cosas favoritas hacer son correr y hacer el yoga. Recomiendo que su compañero sea atlético también.</a:t>
            </a:r>
          </a:p>
          <a:p>
            <a:endParaRPr lang="es-ES_tradnl" dirty="0" smtClean="0"/>
          </a:p>
          <a:p>
            <a:r>
              <a:rPr lang="es-ES_tradnl" dirty="0" smtClean="0"/>
              <a:t>Sugiero que me mandes un correo si te interesa saber más. Es mejor que me escribas porque a veces puede ser difícil hablar por teléfono porque trabajo mucho. Me gustaría hablar contigo pronto y ojalá  que tengamos una pareja!</a:t>
            </a:r>
          </a:p>
          <a:p>
            <a:endParaRPr lang="es-ES_tradnl" dirty="0"/>
          </a:p>
          <a:p>
            <a:endParaRPr lang="es-ES_tradnl" dirty="0" smtClean="0"/>
          </a:p>
        </p:txBody>
      </p:sp>
      <p:pic>
        <p:nvPicPr>
          <p:cNvPr id="3" name="Picture 2" descr="IMG_125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465" y="1167009"/>
            <a:ext cx="2849877" cy="1998152"/>
          </a:xfrm>
          <a:prstGeom prst="rect">
            <a:avLst/>
          </a:prstGeom>
        </p:spPr>
      </p:pic>
    </p:spTree>
    <p:extLst>
      <p:ext uri="{BB962C8B-B14F-4D97-AF65-F5344CB8AC3E}">
        <p14:creationId xmlns:p14="http://schemas.microsoft.com/office/powerpoint/2010/main" val="23026986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749</TotalTime>
  <Words>4</Words>
  <Application>Microsoft Office PowerPoint</Application>
  <PresentationFormat>On-screen Show (4:3)</PresentationFormat>
  <Paragraphs>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Taylor</dc:creator>
  <cp:lastModifiedBy>School District of New Berlin</cp:lastModifiedBy>
  <cp:revision>20</cp:revision>
  <dcterms:created xsi:type="dcterms:W3CDTF">2013-02-02T13:57:46Z</dcterms:created>
  <dcterms:modified xsi:type="dcterms:W3CDTF">2014-02-17T19:54:13Z</dcterms:modified>
</cp:coreProperties>
</file>